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Quicksand" charset="1" panose="00000500000000000000"/>
      <p:regular r:id="rId12"/>
    </p:embeddedFont>
    <p:embeddedFont>
      <p:font typeface="Quicksand Bold" charset="1" panose="00000800000000000000"/>
      <p:regular r:id="rId13"/>
    </p:embeddedFont>
    <p:embeddedFont>
      <p:font typeface="Quicksand Light" charset="1" panose="00000400000000000000"/>
      <p:regular r:id="rId14"/>
    </p:embeddedFont>
    <p:embeddedFont>
      <p:font typeface="Quicksand Medium" charset="1" panose="00000600000000000000"/>
      <p:regular r:id="rId15"/>
    </p:embeddedFont>
    <p:embeddedFont>
      <p:font typeface="Be Vietnam" charset="1" panose="00000500000000000000"/>
      <p:regular r:id="rId16"/>
    </p:embeddedFont>
    <p:embeddedFont>
      <p:font typeface="Be Vietnam Italics" charset="1" panose="00000500000000000000"/>
      <p:regular r:id="rId17"/>
    </p:embeddedFont>
    <p:embeddedFont>
      <p:font typeface="Be Vietnam Thin" charset="1" panose="00000200000000000000"/>
      <p:regular r:id="rId18"/>
    </p:embeddedFont>
    <p:embeddedFont>
      <p:font typeface="Be Vietnam Thin Italics" charset="1" panose="00000300000000000000"/>
      <p:regular r:id="rId19"/>
    </p:embeddedFont>
    <p:embeddedFont>
      <p:font typeface="Be Vietnam Medium" charset="1" panose="00000600000000000000"/>
      <p:regular r:id="rId20"/>
    </p:embeddedFont>
    <p:embeddedFont>
      <p:font typeface="Be Vietnam Medium Italics" charset="1" panose="00000600000000000000"/>
      <p:regular r:id="rId21"/>
    </p:embeddedFont>
    <p:embeddedFont>
      <p:font typeface="Be Vietnam Ultra-Bold" charset="1" panose="00000900000000000000"/>
      <p:regular r:id="rId22"/>
    </p:embeddedFont>
    <p:embeddedFont>
      <p:font typeface="Be Vietnam Ultra-Bold Italics" charset="1" panose="000009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https://www.lambdatest.com/learning-hub/cypress-tutorial" TargetMode="External" Type="http://schemas.openxmlformats.org/officeDocument/2006/relationships/hyperlink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4633" y="9730382"/>
            <a:ext cx="19177267" cy="1113237"/>
            <a:chOff x="0" y="0"/>
            <a:chExt cx="5050803" cy="293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44633" y="-556618"/>
            <a:ext cx="19177267" cy="1113237"/>
            <a:chOff x="0" y="0"/>
            <a:chExt cx="5050803" cy="2931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842659" y="1068800"/>
            <a:ext cx="6226141" cy="8149399"/>
          </a:xfrm>
          <a:custGeom>
            <a:avLst/>
            <a:gdLst/>
            <a:ahLst/>
            <a:cxnLst/>
            <a:rect r="r" b="b" t="t" l="l"/>
            <a:pathLst>
              <a:path h="8149399" w="6226141">
                <a:moveTo>
                  <a:pt x="0" y="0"/>
                </a:moveTo>
                <a:lnTo>
                  <a:pt x="6226141" y="0"/>
                </a:lnTo>
                <a:lnTo>
                  <a:pt x="6226141" y="8149400"/>
                </a:lnTo>
                <a:lnTo>
                  <a:pt x="0" y="8149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6071695" cy="1068800"/>
          </a:xfrm>
          <a:custGeom>
            <a:avLst/>
            <a:gdLst/>
            <a:ahLst/>
            <a:cxnLst/>
            <a:rect r="r" b="b" t="t" l="l"/>
            <a:pathLst>
              <a:path h="1068800" w="6071695">
                <a:moveTo>
                  <a:pt x="0" y="0"/>
                </a:moveTo>
                <a:lnTo>
                  <a:pt x="6071695" y="0"/>
                </a:lnTo>
                <a:lnTo>
                  <a:pt x="6071695" y="1068800"/>
                </a:lnTo>
                <a:lnTo>
                  <a:pt x="0" y="1068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85006" y="3380144"/>
            <a:ext cx="9813959" cy="4289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7680" spc="-322">
                <a:solidFill>
                  <a:srgbClr val="3139A8"/>
                </a:solidFill>
                <a:latin typeface="Be Vietnam Ultra-Bold"/>
              </a:rPr>
              <a:t>CYPRESS VIEWPORT:</a:t>
            </a:r>
          </a:p>
          <a:p>
            <a:pPr>
              <a:lnSpc>
                <a:spcPts val="7680"/>
              </a:lnSpc>
            </a:pPr>
          </a:p>
          <a:p>
            <a:pPr algn="ctr">
              <a:lnSpc>
                <a:spcPts val="6080"/>
              </a:lnSpc>
            </a:pPr>
            <a:r>
              <a:rPr lang="en-US" sz="6080" spc="-255">
                <a:solidFill>
                  <a:srgbClr val="3139A8"/>
                </a:solidFill>
                <a:latin typeface="Be Vietnam Ultra-Bold"/>
              </a:rPr>
              <a:t>TESTING YOUR RESPONSIVE DESIGNS</a:t>
            </a:r>
          </a:p>
          <a:p>
            <a:pPr algn="ctr" marL="0" indent="0" lvl="0">
              <a:lnSpc>
                <a:spcPts val="608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9200" y="2147169"/>
            <a:ext cx="8385935" cy="1804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00"/>
              </a:lnSpc>
            </a:pPr>
            <a:r>
              <a:rPr lang="en-US" sz="6900" spc="-289">
                <a:solidFill>
                  <a:srgbClr val="3139A8"/>
                </a:solidFill>
                <a:latin typeface="Be Vietnam Ultra-Bold"/>
              </a:rPr>
              <a:t>WHAT IS A VIEWPORT?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19200" y="4292997"/>
            <a:ext cx="7570711" cy="3255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A viewport refers to the visible area of a web page that is displayed within the browser window. </a:t>
            </a:r>
          </a:p>
          <a:p>
            <a:pPr>
              <a:lnSpc>
                <a:spcPts val="3239"/>
              </a:lnSpc>
            </a:pP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It represents the portion of the web page that a user can see without scrolling. </a:t>
            </a:r>
          </a:p>
          <a:p>
            <a:pPr>
              <a:lnSpc>
                <a:spcPts val="3239"/>
              </a:lnSpc>
            </a:pP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Viewport dimensions are determined by the user’s device screen size and resolution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945531" y="1486616"/>
            <a:ext cx="7313769" cy="7313769"/>
            <a:chOff x="0" y="0"/>
            <a:chExt cx="3282950" cy="32829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6071695" cy="1068800"/>
          </a:xfrm>
          <a:custGeom>
            <a:avLst/>
            <a:gdLst/>
            <a:ahLst/>
            <a:cxnLst/>
            <a:rect r="r" b="b" t="t" l="l"/>
            <a:pathLst>
              <a:path h="1068800" w="6071695">
                <a:moveTo>
                  <a:pt x="0" y="0"/>
                </a:moveTo>
                <a:lnTo>
                  <a:pt x="6071695" y="0"/>
                </a:lnTo>
                <a:lnTo>
                  <a:pt x="6071695" y="1068800"/>
                </a:lnTo>
                <a:lnTo>
                  <a:pt x="0" y="1068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8841" y="2036983"/>
            <a:ext cx="7038986" cy="5752907"/>
          </a:xfrm>
          <a:custGeom>
            <a:avLst/>
            <a:gdLst/>
            <a:ahLst/>
            <a:cxnLst/>
            <a:rect r="r" b="b" t="t" l="l"/>
            <a:pathLst>
              <a:path h="5752907" w="7038986">
                <a:moveTo>
                  <a:pt x="0" y="0"/>
                </a:moveTo>
                <a:lnTo>
                  <a:pt x="7038986" y="0"/>
                </a:lnTo>
                <a:lnTo>
                  <a:pt x="7038986" y="5752907"/>
                </a:lnTo>
                <a:lnTo>
                  <a:pt x="0" y="5752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34367" y="2036983"/>
            <a:ext cx="7577072" cy="6063538"/>
          </a:xfrm>
          <a:custGeom>
            <a:avLst/>
            <a:gdLst/>
            <a:ahLst/>
            <a:cxnLst/>
            <a:rect r="r" b="b" t="t" l="l"/>
            <a:pathLst>
              <a:path h="6063538" w="7577072">
                <a:moveTo>
                  <a:pt x="0" y="0"/>
                </a:moveTo>
                <a:lnTo>
                  <a:pt x="7577073" y="0"/>
                </a:lnTo>
                <a:lnTo>
                  <a:pt x="7577073" y="6063538"/>
                </a:lnTo>
                <a:lnTo>
                  <a:pt x="0" y="6063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09644" y="626743"/>
            <a:ext cx="8385935" cy="927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00"/>
              </a:lnSpc>
            </a:pPr>
            <a:r>
              <a:rPr lang="en-US" sz="6900" spc="-289">
                <a:solidFill>
                  <a:srgbClr val="3139A8"/>
                </a:solidFill>
                <a:latin typeface="Be Vietnam Ultra-Bold"/>
              </a:rPr>
              <a:t>EXAMPLES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6071695" cy="1068800"/>
          </a:xfrm>
          <a:custGeom>
            <a:avLst/>
            <a:gdLst/>
            <a:ahLst/>
            <a:cxnLst/>
            <a:rect r="r" b="b" t="t" l="l"/>
            <a:pathLst>
              <a:path h="1068800" w="6071695">
                <a:moveTo>
                  <a:pt x="0" y="0"/>
                </a:moveTo>
                <a:lnTo>
                  <a:pt x="6071695" y="0"/>
                </a:lnTo>
                <a:lnTo>
                  <a:pt x="6071695" y="1068800"/>
                </a:lnTo>
                <a:lnTo>
                  <a:pt x="0" y="1068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21921" y="561657"/>
            <a:ext cx="11754472" cy="6468656"/>
          </a:xfrm>
          <a:custGeom>
            <a:avLst/>
            <a:gdLst/>
            <a:ahLst/>
            <a:cxnLst/>
            <a:rect r="r" b="b" t="t" l="l"/>
            <a:pathLst>
              <a:path h="6468656" w="11754472">
                <a:moveTo>
                  <a:pt x="0" y="0"/>
                </a:moveTo>
                <a:lnTo>
                  <a:pt x="11754473" y="0"/>
                </a:lnTo>
                <a:lnTo>
                  <a:pt x="11754473" y="6468656"/>
                </a:lnTo>
                <a:lnTo>
                  <a:pt x="0" y="6468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9200" y="4143612"/>
            <a:ext cx="8936763" cy="993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30"/>
              </a:lnSpc>
            </a:pPr>
            <a:r>
              <a:rPr lang="en-US" sz="7000" spc="-294">
                <a:solidFill>
                  <a:srgbClr val="3139A8"/>
                </a:solidFill>
                <a:latin typeface="Be Vietnam Ultra-Bold"/>
              </a:rPr>
              <a:t>TOOLS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182142"/>
            <a:ext cx="8618794" cy="1627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25" indent="-291463" lvl="1">
              <a:lnSpc>
                <a:spcPts val="4373"/>
              </a:lnSpc>
              <a:buFont typeface="Arial"/>
              <a:buChar char="•"/>
            </a:pPr>
            <a:r>
              <a:rPr lang="en-US" sz="2699">
                <a:solidFill>
                  <a:srgbClr val="3139A8"/>
                </a:solidFill>
                <a:latin typeface="Quicksand Medium"/>
              </a:rPr>
              <a:t>Manual tools</a:t>
            </a:r>
          </a:p>
          <a:p>
            <a:pPr marL="582925" indent="-291463" lvl="1">
              <a:lnSpc>
                <a:spcPts val="4373"/>
              </a:lnSpc>
              <a:buFont typeface="Arial"/>
              <a:buChar char="•"/>
            </a:pPr>
            <a:r>
              <a:rPr lang="en-US" sz="2699">
                <a:solidFill>
                  <a:srgbClr val="3139A8"/>
                </a:solidFill>
                <a:latin typeface="Quicksand Medium"/>
              </a:rPr>
              <a:t>Take time</a:t>
            </a:r>
          </a:p>
          <a:p>
            <a:pPr marL="582925" indent="-291463" lvl="1">
              <a:lnSpc>
                <a:spcPts val="4373"/>
              </a:lnSpc>
              <a:buFont typeface="Arial"/>
              <a:buChar char="•"/>
            </a:pPr>
            <a:r>
              <a:rPr lang="en-US" sz="2699">
                <a:solidFill>
                  <a:srgbClr val="3139A8"/>
                </a:solidFill>
                <a:latin typeface="Quicksand Medium"/>
              </a:rPr>
              <a:t>Hard to see bugs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6071695" cy="1068800"/>
          </a:xfrm>
          <a:custGeom>
            <a:avLst/>
            <a:gdLst/>
            <a:ahLst/>
            <a:cxnLst/>
            <a:rect r="r" b="b" t="t" l="l"/>
            <a:pathLst>
              <a:path h="1068800" w="6071695">
                <a:moveTo>
                  <a:pt x="0" y="0"/>
                </a:moveTo>
                <a:lnTo>
                  <a:pt x="6071695" y="0"/>
                </a:lnTo>
                <a:lnTo>
                  <a:pt x="6071695" y="1068800"/>
                </a:lnTo>
                <a:lnTo>
                  <a:pt x="0" y="1068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C8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071695" cy="1068800"/>
          </a:xfrm>
          <a:custGeom>
            <a:avLst/>
            <a:gdLst/>
            <a:ahLst/>
            <a:cxnLst/>
            <a:rect r="r" b="b" t="t" l="l"/>
            <a:pathLst>
              <a:path h="1068800" w="6071695">
                <a:moveTo>
                  <a:pt x="0" y="0"/>
                </a:moveTo>
                <a:lnTo>
                  <a:pt x="6071695" y="0"/>
                </a:lnTo>
                <a:lnTo>
                  <a:pt x="6071695" y="1068800"/>
                </a:lnTo>
                <a:lnTo>
                  <a:pt x="0" y="1068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05135" y="2554770"/>
            <a:ext cx="8282859" cy="5517342"/>
          </a:xfrm>
          <a:custGeom>
            <a:avLst/>
            <a:gdLst/>
            <a:ahLst/>
            <a:cxnLst/>
            <a:rect r="r" b="b" t="t" l="l"/>
            <a:pathLst>
              <a:path h="5517342" w="8282859">
                <a:moveTo>
                  <a:pt x="0" y="0"/>
                </a:moveTo>
                <a:lnTo>
                  <a:pt x="8282859" y="0"/>
                </a:lnTo>
                <a:lnTo>
                  <a:pt x="8282859" y="5517343"/>
                </a:lnTo>
                <a:lnTo>
                  <a:pt x="0" y="55173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19200" y="3861038"/>
            <a:ext cx="8385935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79"/>
              </a:lnSpc>
            </a:pPr>
            <a:r>
              <a:rPr lang="en-US" sz="6999" spc="-293">
                <a:solidFill>
                  <a:srgbClr val="FFFFFF"/>
                </a:solidFill>
                <a:latin typeface="Be Vietnam Ultra-Bold"/>
              </a:rPr>
              <a:t>CYPRESS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9200" y="5180092"/>
            <a:ext cx="8028229" cy="3427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41"/>
              </a:lnSpc>
            </a:pPr>
            <a:r>
              <a:rPr lang="en-US" sz="3420">
                <a:solidFill>
                  <a:srgbClr val="FFFFFF"/>
                </a:solidFill>
                <a:latin typeface="Quicksand Medium"/>
              </a:rPr>
              <a:t>In </a:t>
            </a:r>
            <a:r>
              <a:rPr lang="en-US" sz="3420" u="sng">
                <a:solidFill>
                  <a:srgbClr val="FFFFFF"/>
                </a:solidFill>
                <a:latin typeface="Quicksand Medium"/>
                <a:hlinkClick r:id="rId4" tooltip="https://www.lambdatest.com/learning-hub/cypress-tutorial"/>
              </a:rPr>
              <a:t>Cypress</a:t>
            </a:r>
            <a:r>
              <a:rPr lang="en-US" sz="3420">
                <a:solidFill>
                  <a:srgbClr val="FFFFFF"/>
                </a:solidFill>
                <a:latin typeface="Quicksand Medium"/>
              </a:rPr>
              <a:t>, it is very easy to test on different viewports and verify how your website behaves across different screen sizes by specifying the desired dimensions.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8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19864" y="-633455"/>
            <a:ext cx="8614880" cy="11553911"/>
            <a:chOff x="0" y="0"/>
            <a:chExt cx="2178593" cy="29218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8593" cy="2921836"/>
            </a:xfrm>
            <a:custGeom>
              <a:avLst/>
              <a:gdLst/>
              <a:ahLst/>
              <a:cxnLst/>
              <a:rect r="r" b="b" t="t" l="l"/>
              <a:pathLst>
                <a:path h="2921836" w="2178593">
                  <a:moveTo>
                    <a:pt x="0" y="0"/>
                  </a:moveTo>
                  <a:lnTo>
                    <a:pt x="2178593" y="0"/>
                  </a:lnTo>
                  <a:lnTo>
                    <a:pt x="2178593" y="2921836"/>
                  </a:lnTo>
                  <a:lnTo>
                    <a:pt x="0" y="2921836"/>
                  </a:lnTo>
                  <a:close/>
                </a:path>
              </a:pathLst>
            </a:custGeom>
            <a:solidFill>
              <a:srgbClr val="F1EB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178593" cy="2902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744995" y="1670607"/>
            <a:ext cx="5959485" cy="6945787"/>
          </a:xfrm>
          <a:custGeom>
            <a:avLst/>
            <a:gdLst/>
            <a:ahLst/>
            <a:cxnLst/>
            <a:rect r="r" b="b" t="t" l="l"/>
            <a:pathLst>
              <a:path h="6945787" w="5959485">
                <a:moveTo>
                  <a:pt x="0" y="0"/>
                </a:moveTo>
                <a:lnTo>
                  <a:pt x="5959485" y="0"/>
                </a:lnTo>
                <a:lnTo>
                  <a:pt x="5959485" y="6945786"/>
                </a:lnTo>
                <a:lnTo>
                  <a:pt x="0" y="6945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19200" y="2950067"/>
            <a:ext cx="8797353" cy="1819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82"/>
              </a:lnSpc>
            </a:pPr>
            <a:r>
              <a:rPr lang="en-US" sz="6300" spc="-264">
                <a:solidFill>
                  <a:srgbClr val="FFFFFF"/>
                </a:solidFill>
                <a:latin typeface="Be Vietnam Ultra-Bold"/>
              </a:rPr>
              <a:t>CY.VIEWPORT()</a:t>
            </a:r>
          </a:p>
          <a:p>
            <a:pPr marL="0" indent="0" lvl="0">
              <a:lnSpc>
                <a:spcPts val="718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19200" y="5111512"/>
            <a:ext cx="8028332" cy="2578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5"/>
              </a:lnSpc>
            </a:pPr>
            <a:r>
              <a:rPr lang="en-US" sz="2120">
                <a:solidFill>
                  <a:srgbClr val="FFFFFF"/>
                </a:solidFill>
                <a:latin typeface="Quicksand Medium"/>
              </a:rPr>
              <a:t>You can simulate different viewports in Cypress using the cy.viewport() command. </a:t>
            </a:r>
          </a:p>
          <a:p>
            <a:pPr>
              <a:lnSpc>
                <a:spcPts val="3435"/>
              </a:lnSpc>
            </a:pPr>
          </a:p>
          <a:p>
            <a:pPr>
              <a:lnSpc>
                <a:spcPts val="3435"/>
              </a:lnSpc>
            </a:pPr>
          </a:p>
          <a:p>
            <a:pPr>
              <a:lnSpc>
                <a:spcPts val="3435"/>
              </a:lnSpc>
            </a:pPr>
            <a:r>
              <a:rPr lang="en-US" sz="2120">
                <a:solidFill>
                  <a:srgbClr val="FFFFFF"/>
                </a:solidFill>
                <a:latin typeface="Quicksand Medium"/>
              </a:rPr>
              <a:t>By specifying the width and height parameters, you can test how your website responds to various screen sizes.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6071695" cy="1068800"/>
          </a:xfrm>
          <a:custGeom>
            <a:avLst/>
            <a:gdLst/>
            <a:ahLst/>
            <a:cxnLst/>
            <a:rect r="r" b="b" t="t" l="l"/>
            <a:pathLst>
              <a:path h="1068800" w="6071695">
                <a:moveTo>
                  <a:pt x="0" y="0"/>
                </a:moveTo>
                <a:lnTo>
                  <a:pt x="6071695" y="0"/>
                </a:lnTo>
                <a:lnTo>
                  <a:pt x="6071695" y="1068800"/>
                </a:lnTo>
                <a:lnTo>
                  <a:pt x="0" y="1068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6634" y="5826021"/>
            <a:ext cx="3823681" cy="4124847"/>
            <a:chOff x="0" y="0"/>
            <a:chExt cx="966960" cy="1043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6960" cy="1043121"/>
            </a:xfrm>
            <a:custGeom>
              <a:avLst/>
              <a:gdLst/>
              <a:ahLst/>
              <a:cxnLst/>
              <a:rect r="r" b="b" t="t" l="l"/>
              <a:pathLst>
                <a:path h="1043121" w="966960">
                  <a:moveTo>
                    <a:pt x="0" y="0"/>
                  </a:moveTo>
                  <a:lnTo>
                    <a:pt x="966960" y="0"/>
                  </a:lnTo>
                  <a:lnTo>
                    <a:pt x="966960" y="1043121"/>
                  </a:lnTo>
                  <a:lnTo>
                    <a:pt x="0" y="1043121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966960" cy="1024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77138" y="5826021"/>
            <a:ext cx="3823681" cy="4124847"/>
            <a:chOff x="0" y="0"/>
            <a:chExt cx="966960" cy="10431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6960" cy="1043121"/>
            </a:xfrm>
            <a:custGeom>
              <a:avLst/>
              <a:gdLst/>
              <a:ahLst/>
              <a:cxnLst/>
              <a:rect r="r" b="b" t="t" l="l"/>
              <a:pathLst>
                <a:path h="1043121" w="966960">
                  <a:moveTo>
                    <a:pt x="0" y="0"/>
                  </a:moveTo>
                  <a:lnTo>
                    <a:pt x="966960" y="0"/>
                  </a:lnTo>
                  <a:lnTo>
                    <a:pt x="966960" y="1043121"/>
                  </a:lnTo>
                  <a:lnTo>
                    <a:pt x="0" y="1043121"/>
                  </a:lnTo>
                  <a:close/>
                </a:path>
              </a:pathLst>
            </a:custGeom>
            <a:solidFill>
              <a:srgbClr val="3139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966960" cy="1024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021934" y="5826021"/>
            <a:ext cx="3823681" cy="4124847"/>
            <a:chOff x="0" y="0"/>
            <a:chExt cx="966960" cy="10431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66960" cy="1043121"/>
            </a:xfrm>
            <a:custGeom>
              <a:avLst/>
              <a:gdLst/>
              <a:ahLst/>
              <a:cxnLst/>
              <a:rect r="r" b="b" t="t" l="l"/>
              <a:pathLst>
                <a:path h="1043121" w="966960">
                  <a:moveTo>
                    <a:pt x="0" y="0"/>
                  </a:moveTo>
                  <a:lnTo>
                    <a:pt x="966960" y="0"/>
                  </a:lnTo>
                  <a:lnTo>
                    <a:pt x="966960" y="1043121"/>
                  </a:lnTo>
                  <a:lnTo>
                    <a:pt x="0" y="1043121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966960" cy="1024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064691" y="5826021"/>
            <a:ext cx="3823681" cy="4124847"/>
            <a:chOff x="0" y="0"/>
            <a:chExt cx="966960" cy="10431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66960" cy="1043121"/>
            </a:xfrm>
            <a:custGeom>
              <a:avLst/>
              <a:gdLst/>
              <a:ahLst/>
              <a:cxnLst/>
              <a:rect r="r" b="b" t="t" l="l"/>
              <a:pathLst>
                <a:path h="1043121" w="966960">
                  <a:moveTo>
                    <a:pt x="0" y="0"/>
                  </a:moveTo>
                  <a:lnTo>
                    <a:pt x="966960" y="0"/>
                  </a:lnTo>
                  <a:lnTo>
                    <a:pt x="966960" y="1043121"/>
                  </a:lnTo>
                  <a:lnTo>
                    <a:pt x="0" y="1043121"/>
                  </a:lnTo>
                  <a:close/>
                </a:path>
              </a:pathLst>
            </a:custGeom>
            <a:solidFill>
              <a:srgbClr val="3139A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"/>
              <a:ext cx="966960" cy="1024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755822" y="152253"/>
            <a:ext cx="9132550" cy="5454692"/>
          </a:xfrm>
          <a:custGeom>
            <a:avLst/>
            <a:gdLst/>
            <a:ahLst/>
            <a:cxnLst/>
            <a:rect r="r" b="b" t="t" l="l"/>
            <a:pathLst>
              <a:path h="5454692" w="9132550">
                <a:moveTo>
                  <a:pt x="0" y="0"/>
                </a:moveTo>
                <a:lnTo>
                  <a:pt x="9132550" y="0"/>
                </a:lnTo>
                <a:lnTo>
                  <a:pt x="9132550" y="5454693"/>
                </a:lnTo>
                <a:lnTo>
                  <a:pt x="0" y="5454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74252" y="6411897"/>
            <a:ext cx="2748574" cy="2069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sz="5207">
                <a:solidFill>
                  <a:srgbClr val="FFFFFF"/>
                </a:solidFill>
                <a:latin typeface="Arimo Bold"/>
              </a:rPr>
              <a:t>Test Device screens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40742" y="6392847"/>
            <a:ext cx="2896472" cy="2333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9"/>
              </a:lnSpc>
            </a:pPr>
            <a:r>
              <a:rPr lang="en-US" sz="4407">
                <a:solidFill>
                  <a:srgbClr val="FFFFFF"/>
                </a:solidFill>
                <a:latin typeface="Arimo Bold"/>
              </a:rPr>
              <a:t>Check multiples screen in one Test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10502" y="6512178"/>
            <a:ext cx="3444505" cy="1376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1"/>
              </a:lnSpc>
            </a:pPr>
            <a:r>
              <a:rPr lang="en-US" sz="5069">
                <a:solidFill>
                  <a:srgbClr val="FFFFFF"/>
                </a:solidFill>
                <a:latin typeface="Arimo Bold"/>
              </a:rPr>
              <a:t>Check orientation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31416" y="6531228"/>
            <a:ext cx="2814307" cy="1394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sz="5207">
                <a:solidFill>
                  <a:srgbClr val="FFFFFF"/>
                </a:solidFill>
                <a:latin typeface="Arimo Bold"/>
              </a:rPr>
              <a:t>Custom viewport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0" y="0"/>
            <a:ext cx="6071695" cy="1068800"/>
          </a:xfrm>
          <a:custGeom>
            <a:avLst/>
            <a:gdLst/>
            <a:ahLst/>
            <a:cxnLst/>
            <a:rect r="r" b="b" t="t" l="l"/>
            <a:pathLst>
              <a:path h="1068800" w="6071695">
                <a:moveTo>
                  <a:pt x="0" y="0"/>
                </a:moveTo>
                <a:lnTo>
                  <a:pt x="6071695" y="0"/>
                </a:lnTo>
                <a:lnTo>
                  <a:pt x="6071695" y="1068800"/>
                </a:lnTo>
                <a:lnTo>
                  <a:pt x="0" y="1068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4633" y="9730382"/>
            <a:ext cx="19177267" cy="1113237"/>
            <a:chOff x="0" y="0"/>
            <a:chExt cx="5050803" cy="293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44633" y="-556618"/>
            <a:ext cx="19177267" cy="1113237"/>
            <a:chOff x="0" y="0"/>
            <a:chExt cx="5050803" cy="2931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005717" y="1821359"/>
            <a:ext cx="7253583" cy="6644282"/>
          </a:xfrm>
          <a:custGeom>
            <a:avLst/>
            <a:gdLst/>
            <a:ahLst/>
            <a:cxnLst/>
            <a:rect r="r" b="b" t="t" l="l"/>
            <a:pathLst>
              <a:path h="6644282" w="7253583">
                <a:moveTo>
                  <a:pt x="0" y="0"/>
                </a:moveTo>
                <a:lnTo>
                  <a:pt x="7253583" y="0"/>
                </a:lnTo>
                <a:lnTo>
                  <a:pt x="7253583" y="6644282"/>
                </a:lnTo>
                <a:lnTo>
                  <a:pt x="0" y="6644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9200" y="4278630"/>
            <a:ext cx="7924800" cy="3253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479"/>
              </a:lnSpc>
            </a:pPr>
            <a:r>
              <a:rPr lang="en-US" sz="12999" spc="-545">
                <a:solidFill>
                  <a:srgbClr val="3139A8"/>
                </a:solidFill>
                <a:latin typeface="Be Vietnam Ultra-Bold"/>
              </a:rPr>
              <a:t>LET US CODE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0" y="0"/>
            <a:ext cx="6071695" cy="1068800"/>
          </a:xfrm>
          <a:custGeom>
            <a:avLst/>
            <a:gdLst/>
            <a:ahLst/>
            <a:cxnLst/>
            <a:rect r="r" b="b" t="t" l="l"/>
            <a:pathLst>
              <a:path h="1068800" w="6071695">
                <a:moveTo>
                  <a:pt x="0" y="0"/>
                </a:moveTo>
                <a:lnTo>
                  <a:pt x="6071695" y="0"/>
                </a:lnTo>
                <a:lnTo>
                  <a:pt x="6071695" y="1068800"/>
                </a:lnTo>
                <a:lnTo>
                  <a:pt x="0" y="1068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DAF0NbI3abc</dc:identifier>
  <dcterms:modified xsi:type="dcterms:W3CDTF">2011-08-01T06:04:30Z</dcterms:modified>
  <cp:revision>1</cp:revision>
  <dc:title>Cypress Viewport: Testing Your Responsive Designs</dc:title>
</cp:coreProperties>
</file>